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80" autoAdjust="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20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702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2164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34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5091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200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765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0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7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3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338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54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08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80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439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49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51DF9-0702-40F5-A46A-062D99417B19}" type="datetimeFigureOut">
              <a:rPr lang="en-US" smtClean="0"/>
              <a:t>10/9/2016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661EA67-E0A5-48D9-96DF-33C0427F0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680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2" y="377371"/>
            <a:ext cx="11321199" cy="6243896"/>
          </a:xfrm>
          <a:prstGeom prst="snip2DiagRect">
            <a:avLst>
              <a:gd name="adj1" fmla="val 0"/>
              <a:gd name="adj2" fmla="val 16667"/>
            </a:avLst>
          </a:prstGeom>
          <a:noFill/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  <a:reflection endPos="0" dist="508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Rectangle 7"/>
          <p:cNvSpPr/>
          <p:nvPr/>
        </p:nvSpPr>
        <p:spPr>
          <a:xfrm>
            <a:off x="2726004" y="1825120"/>
            <a:ext cx="6590379" cy="3464327"/>
          </a:xfrm>
          <a:prstGeom prst="rect">
            <a:avLst/>
          </a:prstGeom>
          <a:solidFill>
            <a:schemeClr val="lt1">
              <a:alpha val="59000"/>
            </a:schemeClr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26004" y="3548547"/>
            <a:ext cx="6590379" cy="1271416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Final project - Price Compare – </a:t>
            </a:r>
            <a:r>
              <a:rPr lang="en-US" sz="2000" dirty="0" err="1">
                <a:solidFill>
                  <a:schemeClr val="tx1"/>
                </a:solidFill>
              </a:rPr>
              <a:t>CodeValue</a:t>
            </a:r>
            <a:endParaRPr lang="en-US" sz="2000" dirty="0">
              <a:solidFill>
                <a:schemeClr val="tx1"/>
              </a:solidFill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2016</a:t>
            </a: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Alex Kohatzki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538" y="4742441"/>
            <a:ext cx="1846440" cy="461610"/>
          </a:xfrm>
          <a:prstGeom prst="rect">
            <a:avLst/>
          </a:prstGeom>
          <a:effectLst>
            <a:outerShdw blurRad="50800" dir="5400000" algn="t" rotWithShape="0">
              <a:schemeClr val="bg1">
                <a:alpha val="27000"/>
              </a:scheme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3465239" y="2148796"/>
            <a:ext cx="497123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Shopping Cart</a:t>
            </a:r>
          </a:p>
        </p:txBody>
      </p:sp>
    </p:spTree>
    <p:extLst>
      <p:ext uri="{BB962C8B-B14F-4D97-AF65-F5344CB8AC3E}">
        <p14:creationId xmlns:p14="http://schemas.microsoft.com/office/powerpoint/2010/main" val="1261366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תוצאת תמונה עבור ‪Thank you for listening !‬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3855" y="1786998"/>
            <a:ext cx="3887745" cy="4649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118155">
            <a:off x="941894" y="1147538"/>
            <a:ext cx="3274440" cy="798286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010663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did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52626"/>
            <a:ext cx="8596668" cy="3880773"/>
          </a:xfrm>
        </p:spPr>
        <p:txBody>
          <a:bodyPr>
            <a:normAutofit/>
          </a:bodyPr>
          <a:lstStyle/>
          <a:p>
            <a:r>
              <a:rPr lang="en-US" sz="2800" b="1" dirty="0"/>
              <a:t>Bonus :</a:t>
            </a:r>
          </a:p>
          <a:p>
            <a:pPr lvl="1"/>
            <a:r>
              <a:rPr lang="en-US" sz="2400" dirty="0"/>
              <a:t>UI interface.</a:t>
            </a:r>
            <a:endParaRPr lang="en-US" sz="3200" dirty="0"/>
          </a:p>
          <a:p>
            <a:pPr lvl="1"/>
            <a:r>
              <a:rPr lang="en-US" sz="2400" dirty="0"/>
              <a:t>Save and Load shopping cart in external file.</a:t>
            </a:r>
            <a:endParaRPr lang="en-US" sz="3200" dirty="0"/>
          </a:p>
          <a:p>
            <a:pPr lvl="1"/>
            <a:r>
              <a:rPr lang="en-US" sz="2400" dirty="0"/>
              <a:t>Update data automatically in background, download and unzip files.</a:t>
            </a:r>
            <a:endParaRPr lang="en-US" sz="3200" dirty="0"/>
          </a:p>
          <a:p>
            <a:pPr lvl="1"/>
            <a:r>
              <a:rPr lang="en-US" sz="2400" dirty="0"/>
              <a:t>Manage users and save their shopping cart. </a:t>
            </a:r>
            <a:endParaRPr lang="en-US" sz="3200" dirty="0"/>
          </a:p>
          <a:p>
            <a:pPr lvl="1"/>
            <a:r>
              <a:rPr lang="en-US" sz="2400" dirty="0"/>
              <a:t>Export excel data file to shopping cart.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76027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reading data from ItemsList.xml</a:t>
            </a:r>
          </a:p>
          <a:p>
            <a:pPr marL="0" indent="0">
              <a:buNone/>
            </a:pPr>
            <a:r>
              <a:rPr lang="en-US" dirty="0"/>
              <a:t>And from chain.xml.</a:t>
            </a:r>
          </a:p>
          <a:p>
            <a:pPr marL="0" indent="0">
              <a:buNone/>
            </a:pPr>
            <a:r>
              <a:rPr lang="en-US" dirty="0"/>
              <a:t>-ItemsList.xml – manually mapped</a:t>
            </a:r>
          </a:p>
          <a:p>
            <a:pPr marL="0" indent="0">
              <a:buNone/>
            </a:pPr>
            <a:r>
              <a:rPr lang="en-US" dirty="0"/>
              <a:t> products, in key form.</a:t>
            </a:r>
          </a:p>
          <a:p>
            <a:pPr marL="0" indent="0">
              <a:buNone/>
            </a:pPr>
            <a:r>
              <a:rPr lang="en-US" dirty="0"/>
              <a:t>-chains.xml – contains data on chain that</a:t>
            </a:r>
          </a:p>
          <a:p>
            <a:pPr marL="0" indent="0">
              <a:buNone/>
            </a:pPr>
            <a:r>
              <a:rPr lang="en-US" dirty="0"/>
              <a:t> will be use.</a:t>
            </a:r>
          </a:p>
          <a:p>
            <a:r>
              <a:rPr lang="en-US" dirty="0"/>
              <a:t>After that , bring from chain’s files </a:t>
            </a:r>
          </a:p>
          <a:p>
            <a:pPr marL="0" indent="0">
              <a:buNone/>
            </a:pPr>
            <a:r>
              <a:rPr lang="en-US" dirty="0"/>
              <a:t>relevant products data and save it in objects.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212" y="918307"/>
            <a:ext cx="6250925" cy="366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3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Divided to two parts :</a:t>
            </a:r>
          </a:p>
          <a:p>
            <a:pPr marL="0" indent="0">
              <a:buNone/>
            </a:pPr>
            <a:endParaRPr lang="en-US" sz="2400" dirty="0"/>
          </a:p>
          <a:p>
            <a:pPr lvl="2"/>
            <a:r>
              <a:rPr lang="en-US" sz="1800" b="1" dirty="0" err="1"/>
              <a:t>ShoppingCart</a:t>
            </a:r>
            <a:r>
              <a:rPr lang="en-US" sz="1800" dirty="0"/>
              <a:t> – </a:t>
            </a:r>
            <a:r>
              <a:rPr lang="en-US" sz="1800" dirty="0" err="1"/>
              <a:t>buisness</a:t>
            </a:r>
            <a:r>
              <a:rPr lang="en-US" sz="1800" dirty="0"/>
              <a:t> logic part.</a:t>
            </a:r>
          </a:p>
          <a:p>
            <a:pPr marL="914400" lvl="2" indent="0">
              <a:buNone/>
            </a:pPr>
            <a:r>
              <a:rPr lang="en-US" sz="1800" dirty="0"/>
              <a:t> </a:t>
            </a:r>
          </a:p>
          <a:p>
            <a:pPr lvl="2"/>
            <a:r>
              <a:rPr lang="en-US" sz="1800" b="1" dirty="0" err="1"/>
              <a:t>ShoppingCart.WinFormUI</a:t>
            </a:r>
            <a:r>
              <a:rPr lang="en-US" sz="1800" dirty="0"/>
              <a:t> – GUI part.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/>
          <a:srcRect l="41905" t="49523" r="34643" b="18927"/>
          <a:stretch/>
        </p:blipFill>
        <p:spPr>
          <a:xfrm>
            <a:off x="6694715" y="2160589"/>
            <a:ext cx="4770070" cy="360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90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ShoppingCart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212408"/>
            <a:ext cx="8596668" cy="3880773"/>
          </a:xfrm>
        </p:spPr>
        <p:txBody>
          <a:bodyPr>
            <a:normAutofit/>
          </a:bodyPr>
          <a:lstStyle/>
          <a:p>
            <a:r>
              <a:rPr lang="en-US" b="1" dirty="0"/>
              <a:t>Managers</a:t>
            </a:r>
            <a:r>
              <a:rPr lang="en-US" dirty="0"/>
              <a:t> – Up level , manage all , with </a:t>
            </a:r>
            <a:r>
              <a:rPr lang="en-US" dirty="0" err="1"/>
              <a:t>api</a:t>
            </a:r>
            <a:r>
              <a:rPr lang="en-US" dirty="0"/>
              <a:t> , </a:t>
            </a:r>
          </a:p>
          <a:p>
            <a:pPr marL="0" indent="0">
              <a:buNone/>
            </a:pPr>
            <a:r>
              <a:rPr lang="en-US" dirty="0"/>
              <a:t>			connect to UI.</a:t>
            </a:r>
          </a:p>
          <a:p>
            <a:r>
              <a:rPr lang="en-US" b="1" dirty="0"/>
              <a:t>Engines</a:t>
            </a:r>
            <a:r>
              <a:rPr lang="en-US" dirty="0"/>
              <a:t> – middle level , do all “dirty” work.</a:t>
            </a:r>
          </a:p>
          <a:p>
            <a:r>
              <a:rPr lang="en-US" b="1" dirty="0"/>
              <a:t>Accessors</a:t>
            </a:r>
            <a:r>
              <a:rPr lang="en-US" dirty="0"/>
              <a:t> – connect and bring data from </a:t>
            </a:r>
          </a:p>
          <a:p>
            <a:pPr marL="0" indent="0">
              <a:buNone/>
            </a:pPr>
            <a:r>
              <a:rPr lang="en-US" dirty="0"/>
              <a:t>			outside world, xml and website.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All communication between levels is by Models.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400" dirty="0"/>
              <a:t>Interfaces and </a:t>
            </a:r>
            <a:r>
              <a:rPr lang="en-US" sz="1400" dirty="0" err="1"/>
              <a:t>EventsArgs</a:t>
            </a:r>
            <a:r>
              <a:rPr lang="en-US" sz="1400" dirty="0"/>
              <a:t> hided from the chart.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9167" t="28137" r="33298" b="31843"/>
          <a:stretch/>
        </p:blipFill>
        <p:spPr>
          <a:xfrm>
            <a:off x="5849257" y="1335314"/>
            <a:ext cx="6167791" cy="503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05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ShoppingCart.WinFormUI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UI communicate with business logic </a:t>
            </a:r>
          </a:p>
          <a:p>
            <a:pPr marL="0" indent="0">
              <a:buNone/>
            </a:pPr>
            <a:r>
              <a:rPr lang="en-US" sz="2000" dirty="0"/>
              <a:t>level By Events , </a:t>
            </a:r>
            <a:r>
              <a:rPr lang="en-US" sz="2000" dirty="0" err="1"/>
              <a:t>EventsArgs</a:t>
            </a:r>
            <a:r>
              <a:rPr lang="en-US" sz="2000" dirty="0"/>
              <a:t> , Models ,</a:t>
            </a:r>
          </a:p>
          <a:p>
            <a:pPr marL="0" indent="0">
              <a:buNone/>
            </a:pPr>
            <a:r>
              <a:rPr lang="en-US" sz="2000" dirty="0"/>
              <a:t>methods and properties.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905" t="28137" r="29524" b="33325"/>
          <a:stretch/>
        </p:blipFill>
        <p:spPr>
          <a:xfrm>
            <a:off x="5569978" y="1582057"/>
            <a:ext cx="6476879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85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did it with…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Serialization – save and load users and shopping cart in external files (.</a:t>
            </a:r>
            <a:r>
              <a:rPr lang="en-US" dirty="0" err="1"/>
              <a:t>dat</a:t>
            </a:r>
            <a:r>
              <a:rPr lang="en-US" dirty="0"/>
              <a:t>)</a:t>
            </a:r>
          </a:p>
          <a:p>
            <a:r>
              <a:rPr lang="en-US" dirty="0" err="1"/>
              <a:t>Async</a:t>
            </a:r>
            <a:r>
              <a:rPr lang="en-US" dirty="0"/>
              <a:t>/Await tasks -</a:t>
            </a:r>
          </a:p>
          <a:p>
            <a:pPr lvl="1"/>
            <a:r>
              <a:rPr lang="en-US" dirty="0"/>
              <a:t>update xml files in background (Download and unzip)</a:t>
            </a:r>
          </a:p>
          <a:p>
            <a:pPr lvl="1"/>
            <a:r>
              <a:rPr lang="en-US" dirty="0"/>
              <a:t>Save excel data files.</a:t>
            </a:r>
          </a:p>
          <a:p>
            <a:r>
              <a:rPr lang="en-US" dirty="0"/>
              <a:t>Events + </a:t>
            </a:r>
            <a:r>
              <a:rPr lang="en-US" dirty="0" err="1"/>
              <a:t>EventsArgs</a:t>
            </a:r>
            <a:r>
              <a:rPr lang="en-US" dirty="0"/>
              <a:t> – communicate with GUI.</a:t>
            </a:r>
          </a:p>
          <a:p>
            <a:r>
              <a:rPr lang="en-US" dirty="0"/>
              <a:t>Models – objects with information that passing over all </a:t>
            </a:r>
            <a:r>
              <a:rPr lang="en-US"/>
              <a:t>project.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428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4524" t="9928" r="29405" b="14013"/>
          <a:stretch/>
        </p:blipFill>
        <p:spPr>
          <a:xfrm>
            <a:off x="3419906" y="1270000"/>
            <a:ext cx="5457371" cy="506548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4761" t="10116" r="59930" b="76675"/>
          <a:stretch/>
        </p:blipFill>
        <p:spPr>
          <a:xfrm rot="21209639">
            <a:off x="1014476" y="1561255"/>
            <a:ext cx="2068286" cy="95794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/>
          <p:cNvCxnSpPr/>
          <p:nvPr/>
        </p:nvCxnSpPr>
        <p:spPr>
          <a:xfrm>
            <a:off x="728913" y="1447163"/>
            <a:ext cx="379825" cy="689013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28913" y="1447163"/>
            <a:ext cx="2766762" cy="172087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7045847" y="1713765"/>
            <a:ext cx="393178" cy="326461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261485" y="4199167"/>
            <a:ext cx="1013460" cy="49530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29832" t="51898" r="49923" b="29631"/>
          <a:stretch/>
        </p:blipFill>
        <p:spPr>
          <a:xfrm rot="21193814">
            <a:off x="530716" y="2684374"/>
            <a:ext cx="2168201" cy="1112171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Straight Arrow Connector 22"/>
          <p:cNvCxnSpPr/>
          <p:nvPr/>
        </p:nvCxnSpPr>
        <p:spPr>
          <a:xfrm flipV="1">
            <a:off x="1108738" y="2221745"/>
            <a:ext cx="264983" cy="54621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5"/>
          <a:srcRect l="8126" t="13811" r="81476" b="43669"/>
          <a:stretch/>
        </p:blipFill>
        <p:spPr>
          <a:xfrm>
            <a:off x="1874258" y="3874438"/>
            <a:ext cx="1267733" cy="291465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9" name="Straight Arrow Connector 28"/>
          <p:cNvCxnSpPr/>
          <p:nvPr/>
        </p:nvCxnSpPr>
        <p:spPr>
          <a:xfrm flipH="1" flipV="1">
            <a:off x="1477533" y="2456813"/>
            <a:ext cx="773298" cy="159230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763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4524" t="10352" r="29149" b="13845"/>
          <a:stretch/>
        </p:blipFill>
        <p:spPr>
          <a:xfrm>
            <a:off x="1161143" y="1357084"/>
            <a:ext cx="5648219" cy="519611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/>
          <p:cNvCxnSpPr/>
          <p:nvPr/>
        </p:nvCxnSpPr>
        <p:spPr>
          <a:xfrm flipV="1">
            <a:off x="2288904" y="5230584"/>
            <a:ext cx="1013460" cy="49530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71984" y="2430235"/>
            <a:ext cx="419998" cy="582929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t="25808" r="43810" b="24987"/>
          <a:stretch/>
        </p:blipFill>
        <p:spPr>
          <a:xfrm rot="1174386">
            <a:off x="6654854" y="2271078"/>
            <a:ext cx="5387246" cy="2652248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endCxn id="17" idx="2"/>
          </p:cNvCxnSpPr>
          <p:nvPr/>
        </p:nvCxnSpPr>
        <p:spPr>
          <a:xfrm flipV="1">
            <a:off x="6599363" y="4846696"/>
            <a:ext cx="2304850" cy="1462118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9037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154</TotalTime>
  <Words>218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PowerPoint Presentation</vt:lpstr>
      <vt:lpstr>What I did …</vt:lpstr>
      <vt:lpstr>Overview</vt:lpstr>
      <vt:lpstr>Overview</vt:lpstr>
      <vt:lpstr>ShoppingCart</vt:lpstr>
      <vt:lpstr>ShoppingCart.WinFormUI</vt:lpstr>
      <vt:lpstr>I did it with…</vt:lpstr>
      <vt:lpstr>Screenshots</vt:lpstr>
      <vt:lpstr>Screenshots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Shopping Cart</dc:title>
  <dc:creator>Alex Kohatzki</dc:creator>
  <cp:lastModifiedBy>Alex Kohatzki</cp:lastModifiedBy>
  <cp:revision>26</cp:revision>
  <dcterms:created xsi:type="dcterms:W3CDTF">2016-09-11T17:51:36Z</dcterms:created>
  <dcterms:modified xsi:type="dcterms:W3CDTF">2016-10-09T09:13:20Z</dcterms:modified>
</cp:coreProperties>
</file>

<file path=docProps/thumbnail.jpeg>
</file>